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945688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52">
          <p15:clr>
            <a:srgbClr val="A4A3A4"/>
          </p15:clr>
        </p15:guide>
        <p15:guide id="2" pos="2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howGuides="1">
      <p:cViewPr varScale="1">
        <p:scale>
          <a:sx n="121" d="100"/>
          <a:sy n="121" d="100"/>
        </p:scale>
        <p:origin x="1904" y="168"/>
      </p:cViewPr>
      <p:guideLst>
        <p:guide orient="horz" pos="2152"/>
        <p:guide pos="2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ja-JP" sz="1200" dirty="0"/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877333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00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51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ja-JP" sz="1200" dirty="0"/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8378769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>
            <p:ph type="sldNum" sz="quarter"/>
          </p:nvPr>
        </p:nvSpPr>
        <p:spPr bwMode="auto"/>
        <p:txBody>
          <a:bodyPr wrap="square" lIns="91861" tIns="45931" rIns="91861" bIns="45931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ja-JP" sz="1200" dirty="0"/>
              <a:t>1</a:t>
            </a:fld>
            <a:endParaRPr lang="en-US" altLang="ja-JP" sz="1200" dirty="0"/>
          </a:p>
        </p:txBody>
      </p:sp>
      <p:sp>
        <p:nvSpPr>
          <p:cNvPr id="6147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861" tIns="45931" rIns="91861" bIns="45931" anchor="t"/>
          <a:lstStyle/>
          <a:p>
            <a:pPr lvl="0" eaLnBrk="1" hangingPunct="1"/>
            <a:endParaRPr lang="ja-JP" altLang="ja-JP" dirty="0">
              <a:ea typeface="ＭＳ Ｐゴシック" panose="020B06000702050802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9665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solidFill>
                  <a:srgbClr val="898989"/>
                </a:solidFill>
              </a:rPr>
              <a:t>‹#›</a:t>
            </a:fld>
            <a:endParaRPr lang="en-US" altLang="ja-JP" sz="1200" dirty="0">
              <a:solidFill>
                <a:srgbClr val="89898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48765" y="4091305"/>
            <a:ext cx="6723380" cy="1080135"/>
          </a:xfrm>
        </p:spPr>
        <p:txBody>
          <a:bodyPr vert="horz" wrap="square" lIns="68580" tIns="34290" rIns="68580" bIns="34290" numCol="1" rtlCol="0" anchor="t" anchorCtr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　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私が発表する今回の演題について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　開示すべきＣＯＩはありません。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3075" name="正方形/長方形 4"/>
          <p:cNvSpPr/>
          <p:nvPr/>
        </p:nvSpPr>
        <p:spPr>
          <a:xfrm>
            <a:off x="182245" y="107950"/>
            <a:ext cx="8738235" cy="6617970"/>
          </a:xfrm>
          <a:prstGeom prst="rect">
            <a:avLst/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ja-JP" altLang="en-US" sz="1800" dirty="0">
              <a:latin typeface="Times New Roman" panose="02020603050405020304" pitchFamily="18" charset="0"/>
              <a:ea typeface="ＭＳ Ｐゴシック" panose="020B0600070205080204" charset="-128"/>
            </a:endParaRPr>
          </a:p>
        </p:txBody>
      </p:sp>
      <p:sp>
        <p:nvSpPr>
          <p:cNvPr id="3076" name="正方形/長方形 7"/>
          <p:cNvSpPr/>
          <p:nvPr/>
        </p:nvSpPr>
        <p:spPr>
          <a:xfrm>
            <a:off x="739140" y="2322830"/>
            <a:ext cx="753300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演題名：　</a:t>
            </a:r>
            <a:endParaRPr lang="en-US" altLang="ja-JP" sz="28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US" altLang="ja-JP" sz="28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筆頭演者名：　　</a:t>
            </a:r>
          </a:p>
        </p:txBody>
      </p:sp>
      <p:sp>
        <p:nvSpPr>
          <p:cNvPr id="3077" name="正方形/長方形 9"/>
          <p:cNvSpPr/>
          <p:nvPr/>
        </p:nvSpPr>
        <p:spPr>
          <a:xfrm>
            <a:off x="1676400" y="1216819"/>
            <a:ext cx="5870972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</a:t>
            </a:r>
            <a:endParaRPr lang="en-US" altLang="ja-JP" sz="1800" b="1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81025" y="330835"/>
            <a:ext cx="8098790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40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第</a:t>
            </a:r>
            <a:r>
              <a:rPr kumimoji="1" lang="en-US" altLang="ja-JP" sz="40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17</a:t>
            </a:r>
            <a:r>
              <a:rPr kumimoji="1" lang="ja-JP" altLang="en-US" sz="40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回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看護実践学会学術集会</a:t>
            </a:r>
            <a:endParaRPr kumimoji="1" lang="ja-JP" altLang="en-US" sz="40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ＣＯＩ開示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Macintosh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shobundo tanaka</cp:lastModifiedBy>
  <cp:revision>94</cp:revision>
  <cp:lastPrinted>2018-07-11T01:58:32Z</cp:lastPrinted>
  <dcterms:created xsi:type="dcterms:W3CDTF">2000-09-04T17:39:07Z</dcterms:created>
  <dcterms:modified xsi:type="dcterms:W3CDTF">2024-08-19T00:59:26Z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