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howGuide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206476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921291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/>
          </p:cNvSpPr>
          <p:nvPr>
            <p:ph type="sldNum" sz="quarter"/>
          </p:nvPr>
        </p:nvSpPr>
        <p:spPr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861" tIns="45931" rIns="91861" bIns="45931" anchor="b"/>
          <a:lstStyle/>
          <a:p>
            <a:pPr lvl="0" indent="0" algn="r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75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ja-JP" altLang="en-US" strike="noStrike" noProof="1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ja-JP" altLang="en-US" dirty="0"/>
              <a:t>マスター テキストの書式設定</a:t>
            </a:r>
          </a:p>
          <a:p>
            <a:pPr lvl="1" indent="-28575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indent="-22860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indent="-22860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indent="-22860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/>
          </p:cNvSpPr>
          <p:nvPr>
            <p:ph idx="1"/>
          </p:nvPr>
        </p:nvSpPr>
        <p:spPr>
          <a:xfrm>
            <a:off x="488950" y="3183255"/>
            <a:ext cx="8166100" cy="3245485"/>
          </a:xfrm>
          <a:ln/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+mj-ea"/>
                <a:ea typeface="+mj-ea"/>
              </a:rPr>
              <a:t>　私</a:t>
            </a:r>
            <a:r>
              <a:rPr lang="ja-JP" altLang="en-US" sz="2800" b="1" dirty="0">
                <a:latin typeface="+mj-ea"/>
                <a:ea typeface="+mj-ea"/>
              </a:rPr>
              <a:t>が発表する今回の演題について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開示すべきＣＯＩは以下のとおりです。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ja-JP" sz="2800" b="1" dirty="0">
                <a:latin typeface="+mj-ea"/>
                <a:ea typeface="+mj-ea"/>
              </a:rPr>
              <a:t> </a:t>
            </a:r>
            <a:endParaRPr lang="ja-JP" altLang="en-US" sz="2800" b="1" dirty="0">
              <a:latin typeface="+mj-ea"/>
              <a:ea typeface="+mj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研究助成金：○○○○株式会社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奨学寄付金：○○○○株式会社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原稿料：○○○○製薬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講演料：○○○○株式会社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役員・顧問等の就任：○○○○株式会社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800" b="1" dirty="0">
              <a:solidFill>
                <a:srgbClr val="FFFF1F"/>
              </a:solidFill>
              <a:latin typeface="+mj-ea"/>
              <a:ea typeface="+mj-ea"/>
            </a:endParaRPr>
          </a:p>
        </p:txBody>
      </p:sp>
      <p:sp>
        <p:nvSpPr>
          <p:cNvPr id="4098" name="正方形/長方形 4"/>
          <p:cNvSpPr/>
          <p:nvPr/>
        </p:nvSpPr>
        <p:spPr>
          <a:xfrm>
            <a:off x="304800" y="234950"/>
            <a:ext cx="8640763" cy="6424613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ja-JP" altLang="en-US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4099" name="正方形/長方形 7"/>
          <p:cNvSpPr/>
          <p:nvPr/>
        </p:nvSpPr>
        <p:spPr>
          <a:xfrm>
            <a:off x="644525" y="1746568"/>
            <a:ext cx="78295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100" name="正方形/長方形 9"/>
          <p:cNvSpPr/>
          <p:nvPr/>
        </p:nvSpPr>
        <p:spPr>
          <a:xfrm>
            <a:off x="711200" y="479425"/>
            <a:ext cx="7827963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3438" y="563563"/>
            <a:ext cx="74517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17</a:t>
            </a: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ＣＯＩ開示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shobundo tanaka</cp:lastModifiedBy>
  <cp:revision>94</cp:revision>
  <cp:lastPrinted>2018-07-11T01:58:32Z</cp:lastPrinted>
  <dcterms:created xsi:type="dcterms:W3CDTF">2000-09-04T17:39:07Z</dcterms:created>
  <dcterms:modified xsi:type="dcterms:W3CDTF">2024-08-19T00:59:33Z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